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(AOD,SSA,AAOD,AE,AAE)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日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6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4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06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データなし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1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ワイド画面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Skyradiometerの結果 (AOD,SSA,AAOD,AE,AAE)</vt:lpstr>
      <vt:lpstr>AOD</vt:lpstr>
      <vt:lpstr>SSA</vt:lpstr>
      <vt:lpstr>AAOD</vt:lpstr>
      <vt:lpstr>AE</vt:lpstr>
      <vt:lpstr>AAE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5</cp:revision>
  <dcterms:created xsi:type="dcterms:W3CDTF">2018-11-06T02:14:46Z</dcterms:created>
  <dcterms:modified xsi:type="dcterms:W3CDTF">2018-11-12T01:53:07Z</dcterms:modified>
</cp:coreProperties>
</file>